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1" r:id="rId3"/>
    <p:sldId id="264" r:id="rId4"/>
    <p:sldId id="263" r:id="rId5"/>
    <p:sldId id="270" r:id="rId6"/>
    <p:sldId id="268" r:id="rId7"/>
    <p:sldId id="257" r:id="rId8"/>
    <p:sldId id="258" r:id="rId9"/>
    <p:sldId id="256" r:id="rId10"/>
    <p:sldId id="259" r:id="rId11"/>
    <p:sldId id="260" r:id="rId12"/>
    <p:sldId id="265" r:id="rId13"/>
    <p:sldId id="266" r:id="rId14"/>
    <p:sldId id="267" r:id="rId15"/>
    <p:sldId id="269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1411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36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9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2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7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77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43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20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21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79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43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13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DEAB-B3FC-4219-BC81-0FED3640837A}" type="datetimeFigureOut">
              <a:rPr lang="en-CA" smtClean="0"/>
              <a:t>15/10/2018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18BB3-355E-4D09-A7A7-0904BC1420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525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68" y="1484784"/>
            <a:ext cx="690086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6309320"/>
            <a:ext cx="152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Piet Mondrian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938572" y="548680"/>
            <a:ext cx="726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“</a:t>
            </a:r>
            <a:r>
              <a:rPr lang="en-CA" i="1" dirty="0" smtClean="0"/>
              <a:t>I </a:t>
            </a:r>
            <a:r>
              <a:rPr lang="en-CA" i="1" dirty="0"/>
              <a:t>wish to approach truth as closely as is possible, and therefore I abstract everything until I arrive at the fundamental quality of objects</a:t>
            </a:r>
            <a:r>
              <a:rPr lang="en-CA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3571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17901"/>
            <a:ext cx="3958844" cy="55309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23900"/>
            <a:ext cx="3810000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7999" y="627256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Claudia Wiser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628099" y="6280364"/>
            <a:ext cx="393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Low contrast – High contrast Focal point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360640" y="6280364"/>
            <a:ext cx="14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Low Contrast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413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81" y="697447"/>
            <a:ext cx="4425435" cy="5463105"/>
          </a:xfrm>
        </p:spPr>
      </p:pic>
      <p:sp>
        <p:nvSpPr>
          <p:cNvPr id="2" name="TextBox 1"/>
          <p:cNvSpPr txBox="1"/>
          <p:nvPr/>
        </p:nvSpPr>
        <p:spPr>
          <a:xfrm>
            <a:off x="2934211" y="6268670"/>
            <a:ext cx="32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High Contrast, all over eccentric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525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07" y="404664"/>
            <a:ext cx="4643586" cy="5845455"/>
          </a:xfrm>
        </p:spPr>
      </p:pic>
      <p:sp>
        <p:nvSpPr>
          <p:cNvPr id="7" name="TextBox 6"/>
          <p:cNvSpPr txBox="1"/>
          <p:nvPr/>
        </p:nvSpPr>
        <p:spPr>
          <a:xfrm>
            <a:off x="6732240" y="6309320"/>
            <a:ext cx="20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Conrad </a:t>
            </a:r>
            <a:r>
              <a:rPr lang="en-CA" dirty="0" err="1" smtClean="0"/>
              <a:t>Marca-Rielli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31666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Desaturated colour – Contrast of value, low contrast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646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764703"/>
            <a:ext cx="3619123" cy="5040561"/>
          </a:xfrm>
          <a:prstGeom prst="rect">
            <a:avLst/>
          </a:prstGeo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6951"/>
            <a:ext cx="3804652" cy="50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68144" y="6165304"/>
            <a:ext cx="202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Conrad </a:t>
            </a:r>
            <a:r>
              <a:rPr lang="en-CA" dirty="0" err="1" smtClean="0"/>
              <a:t>Marca-Rielli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259632" y="6165304"/>
            <a:ext cx="317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Low contrast- </a:t>
            </a:r>
            <a:r>
              <a:rPr lang="en-CA" dirty="0"/>
              <a:t>c</a:t>
            </a:r>
            <a:r>
              <a:rPr lang="en-CA" dirty="0" smtClean="0"/>
              <a:t>hromatic  whites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413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40768"/>
            <a:ext cx="2731224" cy="3321446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4" y="904875"/>
            <a:ext cx="47625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6176" y="5301208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Conrad </a:t>
            </a:r>
            <a:r>
              <a:rPr lang="en-CA" dirty="0" err="1" smtClean="0"/>
              <a:t>Marca</a:t>
            </a:r>
            <a:r>
              <a:rPr lang="en-CA" dirty="0" smtClean="0"/>
              <a:t> </a:t>
            </a:r>
            <a:r>
              <a:rPr lang="en-CA" dirty="0" err="1" smtClean="0"/>
              <a:t>Rielli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6309320"/>
            <a:ext cx="836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Contrast of  intensity : High  </a:t>
            </a:r>
            <a:r>
              <a:rPr lang="en-CA" dirty="0"/>
              <a:t>contrast </a:t>
            </a:r>
            <a:r>
              <a:rPr lang="en-CA" dirty="0" smtClean="0"/>
              <a:t> between colour and neutrals –  figure and ground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268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04664"/>
            <a:ext cx="4318791" cy="6048672"/>
          </a:xfrm>
        </p:spPr>
      </p:pic>
      <p:sp>
        <p:nvSpPr>
          <p:cNvPr id="5" name="TextBox 4"/>
          <p:cNvSpPr txBox="1"/>
          <p:nvPr/>
        </p:nvSpPr>
        <p:spPr>
          <a:xfrm>
            <a:off x="6876256" y="5661248"/>
            <a:ext cx="204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Paul </a:t>
            </a:r>
            <a:r>
              <a:rPr lang="en-CA" dirty="0" err="1" smtClean="0"/>
              <a:t>Giovanopoulos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555776" y="6381328"/>
            <a:ext cx="276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Grid structure formal order.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96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1565"/>
            <a:ext cx="8229600" cy="4523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Dad\AppData\Local\Microsoft\Windows\Temporary Internet Files\Content.IE5\EJJBKGUD\IMG_12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5482" r="3142" b="4557"/>
          <a:stretch/>
        </p:blipFill>
        <p:spPr bwMode="auto">
          <a:xfrm>
            <a:off x="781050" y="764704"/>
            <a:ext cx="75819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2975" y="188640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Thumbnails  studies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072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Abstracted transformation from an observed model </a:t>
            </a:r>
          </a:p>
          <a:p>
            <a:r>
              <a:rPr lang="en-CA" dirty="0" smtClean="0"/>
              <a:t>Asymmetrical Balance- a visually felt sense of equilibrium</a:t>
            </a:r>
          </a:p>
          <a:p>
            <a:r>
              <a:rPr lang="en-CA" dirty="0" smtClean="0"/>
              <a:t>Contrast of Value : the interpretation of light and dark ( colour/ tone )into a  </a:t>
            </a:r>
            <a:r>
              <a:rPr lang="en-CA" dirty="0"/>
              <a:t>relative degree of </a:t>
            </a:r>
            <a:r>
              <a:rPr lang="en-CA" dirty="0" smtClean="0"/>
              <a:t>black and white and the intermediate greys</a:t>
            </a:r>
          </a:p>
          <a:p>
            <a:r>
              <a:rPr lang="en-CA" dirty="0" smtClean="0"/>
              <a:t>Thumbnails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09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" y="1772816"/>
            <a:ext cx="9093696" cy="21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16216" y="5805264"/>
            <a:ext cx="152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Piet Mondrian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835696" y="4653136"/>
            <a:ext cx="402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Abstracted transformation and reduction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682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3581400" cy="43129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24744"/>
            <a:ext cx="2976488" cy="434567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5913"/>
            <a:ext cx="8229600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39664" y="6309320"/>
            <a:ext cx="152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Piet </a:t>
            </a:r>
            <a:r>
              <a:rPr lang="en-CA" dirty="0"/>
              <a:t>M</a:t>
            </a:r>
            <a:r>
              <a:rPr lang="en-CA" dirty="0" smtClean="0"/>
              <a:t>ondrian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419872" y="6093296"/>
            <a:ext cx="14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Low Contrast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627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23658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7676"/>
            <a:ext cx="1091562" cy="6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44824"/>
            <a:ext cx="4463870" cy="297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16530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Mondrian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6349970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Picasso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732240" y="5085184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Theo van </a:t>
            </a:r>
            <a:r>
              <a:rPr lang="en-CA" dirty="0" err="1"/>
              <a:t>D</a:t>
            </a:r>
            <a:r>
              <a:rPr lang="en-CA" dirty="0" err="1" smtClean="0"/>
              <a:t>oesburg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324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676863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6216" y="6453336"/>
            <a:ext cx="168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Georges Braque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5805264"/>
            <a:ext cx="395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Medium to low contrast with focal 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254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6" y="980728"/>
            <a:ext cx="607119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372200" y="5877272"/>
            <a:ext cx="144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Terry Winters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691680" y="5877272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High contrast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759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44" y="892191"/>
            <a:ext cx="6003911" cy="5073618"/>
          </a:xfrm>
        </p:spPr>
      </p:pic>
      <p:sp>
        <p:nvSpPr>
          <p:cNvPr id="5" name="Rectangle 4"/>
          <p:cNvSpPr/>
          <p:nvPr/>
        </p:nvSpPr>
        <p:spPr>
          <a:xfrm>
            <a:off x="6660232" y="6021288"/>
            <a:ext cx="1443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Terry Winters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560923" y="6030563"/>
            <a:ext cx="298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Medium contrast , Focal 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571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25" y="980728"/>
            <a:ext cx="6338349" cy="4674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2240" y="5805264"/>
            <a:ext cx="144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Terry Winters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835696" y="6174596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High Contrast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77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170</Words>
  <Application>Microsoft Office PowerPoint</Application>
  <PresentationFormat>On-screen Show (4:3)</PresentationFormat>
  <Paragraphs>34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Dad</dc:creator>
  <cp:lastModifiedBy>Dad</cp:lastModifiedBy>
  <cp:revision>14</cp:revision>
  <dcterms:created xsi:type="dcterms:W3CDTF">2017-10-29T13:46:30Z</dcterms:created>
  <dcterms:modified xsi:type="dcterms:W3CDTF">2018-10-15T12:59:16Z</dcterms:modified>
</cp:coreProperties>
</file>